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82" r:id="rId2"/>
    <p:sldId id="283" r:id="rId3"/>
    <p:sldId id="291" r:id="rId4"/>
    <p:sldId id="288" r:id="rId5"/>
    <p:sldId id="290" r:id="rId6"/>
    <p:sldId id="281" r:id="rId7"/>
    <p:sldId id="284" r:id="rId8"/>
    <p:sldId id="285" r:id="rId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106" d="100"/>
          <a:sy n="106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103B2-BB5D-6363-2258-9849F41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67037-D8B6-1626-E609-7D6B0BABF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618BD-312E-0C48-A864-D25207E9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570-9FEE-4420-A2F0-E029F2CBB06D}" type="datetimeFigureOut">
              <a:rPr lang="mn-MN" smtClean="0"/>
              <a:t>2024.11.07</a:t>
            </a:fld>
            <a:endParaRPr lang="mn-M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80C97-BC8B-666A-3170-43A7E5B1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2A201-E9E5-F99A-30A5-9540707B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116B-C434-4DFA-B04E-D7296443298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58923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4C417-0151-15CF-3FB8-2AD6699F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A5AF0-F47B-64AF-8312-2551936D4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27817-4DE2-B8D8-9C10-4A957D2E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570-9FEE-4420-A2F0-E029F2CBB06D}" type="datetimeFigureOut">
              <a:rPr lang="mn-MN" smtClean="0"/>
              <a:t>2024.11.07</a:t>
            </a:fld>
            <a:endParaRPr lang="mn-M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0FEA-FCA4-94AD-C4D0-D0354B03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9FC30-7185-1DD1-2FD8-45D82637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116B-C434-4DFA-B04E-D7296443298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56533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1D7242-0FD2-2644-DAA1-365FCDFB7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8E4C7-80A5-565A-98C1-4268AB9EA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6A0B0-DCC8-866C-1B33-37792C75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570-9FEE-4420-A2F0-E029F2CBB06D}" type="datetimeFigureOut">
              <a:rPr lang="mn-MN" smtClean="0"/>
              <a:t>2024.11.07</a:t>
            </a:fld>
            <a:endParaRPr lang="mn-M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B2E7E-AB90-3CD6-4D3A-923ED19D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B12B8-2B94-D8D9-F947-0C7EA9A5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116B-C434-4DFA-B04E-D7296443298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78856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D6F1-87D0-104A-13C1-D72EA45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C1AB2-2EE8-EE1E-2D78-13D7D4CE3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C3F5D-4DFA-75CA-7DA4-0523F69F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570-9FEE-4420-A2F0-E029F2CBB06D}" type="datetimeFigureOut">
              <a:rPr lang="mn-MN" smtClean="0"/>
              <a:t>2024.11.07</a:t>
            </a:fld>
            <a:endParaRPr lang="mn-M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74BE-CC01-70C9-44F0-0C0261A1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7A1D-883C-B1FA-2347-DC41889D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116B-C434-4DFA-B04E-D7296443298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50519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BF6A-B1AF-5738-43AD-3A504E0D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2FD1D-0EEA-250B-E1AA-9F100BCBF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8497E-53C0-20C6-AC33-69A50B7A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570-9FEE-4420-A2F0-E029F2CBB06D}" type="datetimeFigureOut">
              <a:rPr lang="mn-MN" smtClean="0"/>
              <a:t>2024.11.07</a:t>
            </a:fld>
            <a:endParaRPr lang="mn-M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D1ECB-5E19-4739-7697-E6649132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96C41-A898-4F59-48B8-3EB47BC2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116B-C434-4DFA-B04E-D7296443298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17823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D1FDA-5CC4-8B1E-4383-611D6DEC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37864-5EE3-4084-4A79-691DA5F8A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69B80-0AA7-2160-DB44-8C98898AF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59957-29D9-3355-0FA9-C291AED7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570-9FEE-4420-A2F0-E029F2CBB06D}" type="datetimeFigureOut">
              <a:rPr lang="mn-MN" smtClean="0"/>
              <a:t>2024.11.07</a:t>
            </a:fld>
            <a:endParaRPr lang="mn-M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FC9DD-EB77-0848-12BB-FD5A7095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559D4-BE85-A9FF-A11A-610E8006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116B-C434-4DFA-B04E-D7296443298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81887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C81E-D1D7-B1E9-D01E-DBCC8D3D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B6AAA-64D6-46AA-E6D1-B81A7130D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D4072-19EE-6E2F-0CF3-0B2043091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69E8E-1BF3-83FE-751E-4985D7EEA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93B13-2D60-609A-E53B-0846F39E1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4952E-106D-8B7E-2C40-EA55D484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570-9FEE-4420-A2F0-E029F2CBB06D}" type="datetimeFigureOut">
              <a:rPr lang="mn-MN" smtClean="0"/>
              <a:t>2024.11.07</a:t>
            </a:fld>
            <a:endParaRPr lang="mn-M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6D847-5397-B5CD-4DA4-3E449BF9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E7970-8B39-283B-827A-F46E1280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116B-C434-4DFA-B04E-D7296443298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56157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D76F4-9DB5-CCFC-E754-5780BAFA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0272A-8D47-4757-741A-389FAD26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570-9FEE-4420-A2F0-E029F2CBB06D}" type="datetimeFigureOut">
              <a:rPr lang="mn-MN" smtClean="0"/>
              <a:t>2024.11.07</a:t>
            </a:fld>
            <a:endParaRPr lang="mn-M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A2E09-5EF7-A2C2-585F-F34D373E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B3022-1257-229E-CBDD-FE1D6D8E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116B-C434-4DFA-B04E-D7296443298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03948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86EB1-2FF3-D987-0C26-ED5E03B0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570-9FEE-4420-A2F0-E029F2CBB06D}" type="datetimeFigureOut">
              <a:rPr lang="mn-MN" smtClean="0"/>
              <a:t>2024.11.07</a:t>
            </a:fld>
            <a:endParaRPr lang="mn-M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1D01-2761-0C54-0A33-07AD7BA5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9944F-2AE9-C41F-D9BB-23F72372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116B-C434-4DFA-B04E-D7296443298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67525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9B40A-BDC4-58A0-3F92-A4FB8F94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AFE8B-AD24-55E5-34E7-F0834D2E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BF670-E3DC-5DAC-123E-24123A657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DFAF0-C6C3-29FF-9EC1-51EC4B4D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570-9FEE-4420-A2F0-E029F2CBB06D}" type="datetimeFigureOut">
              <a:rPr lang="mn-MN" smtClean="0"/>
              <a:t>2024.11.07</a:t>
            </a:fld>
            <a:endParaRPr lang="mn-M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6918C-A4DB-E5E1-1CA9-4CC189E5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E1C84-47B1-84F4-4061-EE7E88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116B-C434-4DFA-B04E-D7296443298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5928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F5E4-F750-2FC3-2DD7-9D34681B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0E1C5-F9A9-E6DC-D4A2-5E5BCFFA9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16FD4-BE9E-519D-C2A0-59F6A2E1A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6FA41-8B8E-B4C1-A909-51D39BA2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2570-9FEE-4420-A2F0-E029F2CBB06D}" type="datetimeFigureOut">
              <a:rPr lang="mn-MN" smtClean="0"/>
              <a:t>2024.11.07</a:t>
            </a:fld>
            <a:endParaRPr lang="mn-M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68BE5-3EBB-CD8C-4C8A-46706356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73A4C-EC45-14B6-BC36-B9A5F750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116B-C434-4DFA-B04E-D7296443298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99119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570D4-2626-50F9-4255-388FFDAD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6F6FB-554D-1A79-1365-3981915C2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92C6A-00AD-C360-F008-8A5C9ABE1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D2570-9FEE-4420-A2F0-E029F2CBB06D}" type="datetimeFigureOut">
              <a:rPr lang="mn-MN" smtClean="0"/>
              <a:t>2024.11.07</a:t>
            </a:fld>
            <a:endParaRPr lang="mn-M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6BF06-E04B-E4E0-74AF-316FCC0C2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n-M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B4E57-4963-B423-31BF-FDB444DF5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2116B-C434-4DFA-B04E-D7296443298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416073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257" y="204875"/>
            <a:ext cx="5167486" cy="687610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Суурин ШТС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34818" name="Picture 2" descr="http://www.avtomash.sura.ru/images/staz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1661"/>
            <a:ext cx="9144000" cy="5761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09729"/>
            <a:ext cx="5023470" cy="498991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ШТС</a:t>
            </a:r>
          </a:p>
        </p:txBody>
      </p:sp>
      <p:pic>
        <p:nvPicPr>
          <p:cNvPr id="40964" name="Picture 4" descr="http://promportal.su/foto/good_fotos/77/770652/foto_large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90837" y="2305844"/>
            <a:ext cx="3362325" cy="3390900"/>
          </a:xfrm>
          <a:prstGeom prst="rect">
            <a:avLst/>
          </a:prstGeom>
          <a:noFill/>
        </p:spPr>
      </p:pic>
      <p:pic>
        <p:nvPicPr>
          <p:cNvPr id="40962" name="Picture 2" descr="http://www.ru.all.biz/img/ru/catalog/109548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5187017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503075"/>
            <a:ext cx="3007246" cy="355923"/>
          </a:xfrm>
        </p:spPr>
        <p:txBody>
          <a:bodyPr>
            <a:normAutofit fontScale="90000"/>
          </a:bodyPr>
          <a:lstStyle/>
          <a:p>
            <a:pPr algn="ctr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Түгээгүүр</a:t>
            </a:r>
          </a:p>
        </p:txBody>
      </p:sp>
      <p:pic>
        <p:nvPicPr>
          <p:cNvPr id="49154" name="Picture 2" descr="http://av.ua/images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2766" y="1052736"/>
            <a:ext cx="669674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44389"/>
            <a:ext cx="5599534" cy="543594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Шатахуун буулгах хэрэгсэл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46082" name="Picture 2" descr="http://barnaul.neobroker.ru/img-org/tovar-2991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72732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365127"/>
            <a:ext cx="2736304" cy="471585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Түгээх талбай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47106" name="Picture 2" descr="http://psk.it-soft.kz/images/projects/social/azs/azs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04" y="988350"/>
            <a:ext cx="9001096" cy="5609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57" y="404664"/>
            <a:ext cx="8064895" cy="648072"/>
          </a:xfrm>
        </p:spPr>
        <p:txBody>
          <a:bodyPr>
            <a:noAutofit/>
          </a:bodyPr>
          <a:lstStyle/>
          <a:p>
            <a:pPr algn="ctr"/>
            <a:br>
              <a:rPr lang="mn-M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mn-M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ШТС нь доорхи байгууламж, суурин тоног</a:t>
            </a:r>
            <a:b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төхөөрөмжүүдээс бүрдэнэ.  Үүнд: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mn-M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mn-M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2952328"/>
          </a:xfrm>
        </p:spPr>
        <p:txBody>
          <a:bodyPr>
            <a:normAutofit lnSpcReduction="10000"/>
          </a:bodyPr>
          <a:lstStyle/>
          <a:p>
            <a:pPr lvl="0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Шатахуун буулгах хэрэгсэл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Шатахуу буулгах талбай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Шатахуун түгээх талбай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Шатахууны түгээгүүр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Технологийн шугам хоолой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ШТС-ын үйлчилгээний байр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Технологийн худгууд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Ослын сав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mn-M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589" y="320997"/>
            <a:ext cx="5363103" cy="360040"/>
          </a:xfrm>
        </p:spPr>
        <p:txBody>
          <a:bodyPr>
            <a:normAutofit fontScale="90000"/>
          </a:bodyPr>
          <a:lstStyle/>
          <a:p>
            <a:pPr algn="ctr"/>
            <a:b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ШТС /түр 3 сар/</a:t>
            </a:r>
            <a:br>
              <a:rPr lang="mn-M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mn-M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 dirty="0"/>
          </a:p>
        </p:txBody>
      </p:sp>
      <p:pic>
        <p:nvPicPr>
          <p:cNvPr id="41986" name="Picture 2" descr="http://superazs.ru/gallery/new/maz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786710" cy="5191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283" y="211766"/>
            <a:ext cx="4735438" cy="543594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Зөөврийн буюу </a:t>
            </a:r>
            <a:r>
              <a:rPr lang="mn-M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чингэлэгэн</a:t>
            </a: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/түр 3 сар/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 dirty="0"/>
          </a:p>
        </p:txBody>
      </p:sp>
      <p:pic>
        <p:nvPicPr>
          <p:cNvPr id="43010" name="Picture 2" descr="http://www.benza.ru/?node_id=49911&amp;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667251" cy="3500438"/>
          </a:xfrm>
          <a:prstGeom prst="rect">
            <a:avLst/>
          </a:prstGeom>
          <a:noFill/>
        </p:spPr>
      </p:pic>
      <p:sp>
        <p:nvSpPr>
          <p:cNvPr id="43012" name="AutoShape 4" descr="data:image/jpeg;base64,/9j/4AAQSkZJRgABAQAAAQABAAD/2wCEAAkGBxITEhUTEhMWFhUXGRoYGBcXGBobHRodGhgXHRofGBoaHyggGh8lHRcXITEhJSkrLi4uFx8zODMtNygtLisBCgoKDg0OGhAQGi8mICUtLS0tLS0tLS0tLS8tLS8tLS0tLS0tLS0tLS0tLS0tLS0tLS0tLS0tLS0tLS0tLS0tLf/AABEIAKABOgMBIgACEQEDEQH/xAAbAAACAwEBAQAAAAAAAAAAAAADBAIFBgEAB//EAEIQAAECAwUEBwYEBAYCAwAAAAECEQADIQQSMUFRBWFxkRMiMoGhsfAGFEJSwdEVI2LhM4KS8QcWJFNywqLDQ6Oy/8QAGgEAAwEBAQEAAAAAAAAAAAAAAAECAwQFBv/EAC8RAAICAQMDAQYGAwEAAAAAAAABAhEDEiExBEFRE2FxkaGxwQUUIjLR8BWB4VL/2gAMAwEAAhEDEQA/APrAWIgLQgJe8GiiUahnfjHChVYPUIou/fUXSpwRTDfEDtGXeZ6M75cIoylWDGBTAoYiD1AovrRtJCQkioV4DUwr+LC6o/EDg5L7w8UZUdDApiV0ZJ5QvUFRYzdrrLAdUO9N5OPfEDt9YAoCXrzyisWhfynlvMBmS15pMNTCi2tW213wwZINRi43wGftZRmXwSkKQU3QcCxA8WMVa5a9DyMBVLX8quUWpE0abZ+1iiQgr66ulCCSahy78otbTtWWhUxJBeWm+WGI3c4w0kqYhj2gTjo3CPe0dpUZl5JVVKRgQ5CQPMRWoKLO225ItiJwPVp4p/eKmbbJighS1ElC71TViU/YwwmUkiQFK7bBZbssTu0aKrakgyziboJBIwzMPUhUaxW1LltWVTCJRQ2JaqHFAdYeRaEmTLWC6RMJfdfBzVv3xhZtnmKQ4dRNWAcgDB4nZrbMRLEjJZfDF23cIh7lx2NvtXbdmnJuIWCoagaNQqPlWDSwPfcv4X6PlV3c4+VT5M2XNKSlQUmppg2cW2wtqTlzgSok3ZrudEU84HGkNSt0fRfaeem4oBQetApPzDIBz3wS0zP9VL63xH4zTqaMwj5EJ8wzKXndzjrnH0HbO11ItklIcgnG+pqpY4hg26JexSdl77RbWlSgErWHLUvq+XRLGKiXOlzZF9CJZF8OqYvquEAEqGWjd8fO/aTaExc1RmlRUC3Wx3eEXfsbLWJKpqlykyytgJocOBU3RuYQOO1hGVujQ7HlgzLSbkki41CyPhon9J13DWFphvT7OHs6uv8AAGA7NF6qg+ylAm1H8g0FVUTUjAZJPm0Yb2l2lM6dryTd7KpYujWm8GndAlbZUqikbza23kSFXSmSo9KVEJDsNT+vfFdN2sJkuY09CXCnkpR2t97Itjwil9p7OoSZM5VzrpIJQT2hi/6jnGcQtQlkhWNGzb6VhQguRTk7o+l2Sbdskpp6E9p2SCW0TvDuYp9q7TEubJm9OubdD3lJYmtQARQb4pPY5U2+pfSoloR8Sw4dwKDNnr3QT2wnKXNB6RM03U9dIYHgMoajTaBvay3R7dLAmP8AETdw6gbLXvi/lbTlTZA/PmruoAXdBBN4hzSjh2bdHyNCSpQSMSQA9MdfvH1PZ+y/c5KUdPKlqISVzCbxCi5w0wAiZQjEcJOXIva5crppISJ11ipXSFV7EC8KuO6Ce2lslJvo6SYpd1KTLL3GoX4wRM0rt0tpomEJDLUwBxejdwhT2/vLBeZKICyEhLXk0qFHXdCf7kU1UWYZO0AMAzeqeEbb2MtyZ8xPSEmYkdXgB+8fNUpN4BiSSwGJNY+n+w/s8qQVTZi0hV3sBXZ/56YHlFZEqIxW2WNlNnvWialEx8FlQ7T/ACRQBKA5lWBc1FGvYpNSQRXUeEadK5/u6ibTJKyo3ZnVuAaaExnyslRJ2jcVeN6WkYlNC1c7vjERNJIoJ9pkptLzJXVCqJGCLoAyxYxTbU2wVzVrS4dxicD+0afZGz1T+leYm4oF0UvOag6hjGH2vYlS1qQTeYkXhUHhGipsznaQObbDdYUEcE/9CvXdAJcp2GueQ74vUlYAAtCaUhtpExVn2fpYVTtAXmumtH5xzpBEFEOMN+EcPqxfDLocM3dAumNerArw1Ecc5ecO0+GFElzt3lAlTxp4QQgjEmATZ5H9n84axN9xNpEekS+GWnrWIKno9CBzp+BOug45DdBZc1JxSnuceRhvDJdw1IEbSjURE2hGo5wWbKA+HkTCqkozSeY+0RokOiRnoOY5wMqSQHbLPSIKlStCO4H6iAmzSs1HPFOvAmFpkFDCm303wOagEMXYscdMPKKi1bQlyVkGWiYGzKjidGZ6YZaxV2zbb2ky0S0JTfCAyqC6QFVvAAdV3qDD9OfkKRpiE4OeDwt+HyqdXDjjHBs0qYpIUasQsEt1aPXQRw7Nn5dJ3EnTQbvExKc+z+o2l2PS5aJjrdRehcnJxWsRk2NKVOksRgQ4ZwxZj+kQvOsM1yVX6FJHVPzpByc0q1M+6RWoDtVfEpIo4p44xeqe+4mkq3DKsaSSSSScesqtX+asEKCSlZWsqTUG+ujjKtIWldIVAFQxS9BrU4Z/SB/mCoLghBDg0BDqbHLfE65+RpKrsPb7EJoN9RJLVKlHDiYb98tISEompATh+WgswbTSkVS7ROoyU5vlS8Gz0eOe+TG7CXujMdrnhD15BIfssy0I6T81B6Sqnlp+0L2uzzZsxEyZMQoowHRpA7wMYELat+wcWo+DCvNx3RJNtNHQoVOtGJbLOnOH6mRdgLGfbZ6gkKMkhJcAyhiXfm8Vtqk2hUkyXkhBL0lscX7Tx1G0AWdJDh+HZoXzr4GPI2igtiHTey/TTHHreEJZpxB78hbLOtMuXLlpRZ/ywwKkOd71q5rEJS7T0qpqk2ckputcIAo3VY0p5wOZtRAANapvZYMnfj1hBE29BcuaKu4HGn3EHrz8D3OWWWuWsLTJkH8u4QUljUFyCcaYw9att2oqve72cqzvJJcAMPiyhT3pNa4bjm/2PKOi0ClRUOOTwvXldhbqiFmt9qFo6dUmQ/wp6wCSMwAfTw5M2vOckWWym85UFXqktWr1hRdqSASSGBANdSB9YkZodnHCB53dhbqhHZ4mSrSbR7vKcVSkKVdSf0601i5R7STE3wLJL/M7bKV1tfMwoV+G8R5SjA87b3Gm1wGRtq8hEg2NAl3gyb6mBJxivmbYWUECwyrzECZe6zl+t2cavjDKSanQK5sW8WgSlRSz0hNtgtjbSXJSr/SgqVRR6XEaYRV7XmBRRcspSAXIEx3rUVwfWLRaoCsw1nd2Ddqijt0+8tP+kuSxihKtS5qNYeTtWWAwsiqb/wBoMswBt0DzWNOj6cDv8o7e3wt0gyD/AMv3jr/oA4t9HjjWKT7AMMTHZr5Fhrg/CBInjJuWPjALWt6OWGOGMdOPp5LkhyGSsmiS+p0js6aEp6yh3gGFRPZgEhqYknnAZ00uXbuwjZYH5JshNU7aPkNILZ1Fw6fp9THpUkqD0gkiSXc5aRtSXcSQ040PP9oDPQk/DXiYLMlquuATwBPlArz5euEYPJFOma1tZXzFsWupz1Om+BrmFwwTUt2BodTDG0EOxBDjJss9Yqp88Ucl8fR74ynmSOzDglNbR7DSpygQHAf9IGUeVMVqe5X2iJlzFFBB+KjrS9Qr4cczDFoss0B7oNRkHxEJZ0VLA46dvf8AH2IXmEtW9A2GvOCBxe6hFd4bqjOIdMCkF1fC7l9N0VHNExeNcf36o6hZDsvIZkfEPtHTOmgvfOB+PINvwrHLySSHBonFIGZzEBtDXmZJAQouCqlRSvDwi1NbiWJN/D7e8ZM+bnXikHzERmTmPYRgnFAHwjBgGjgk6JV3EH6QG0KWlTAqADYuPgwaG6tExxqV/wB/gL06c5aO4rHkqPdLL/2+Sz9Xhczl0cj+kHzeIqUXFcjkBpoBBpj4E8aq0xgpkH4Fj+ZJ/wCsVu2Z8uUgKlpdRLMtIZs8CIaeKP2qthlpQbt4OXqzU1gljVbcmL4OJ2/M/wBuVyUP+0EPtAc5Se5RH0MVlqtKUBCpkufKTMDoM0pZQ1Sbu8UgZtMtXZmgfyIPi4Mc1TRjchz/ADMlSVEWZJbEFRw7oup1jISmYUyrhuuUlBulWD1JxavCMpaLNZ+jIXNlyyWZarwLitOqpu5oJZtpWNMm6uYvpG+BlS16VCbw8Y646ZqkaKRsFbBm/wC276JJ1+U7zzgStkTAXMtQ7pg+sVmxtvImno0veSHo5oN+MXku1rGC1DvIiXja7miplbaNnlrpBAd8TWrtUatyj3u5cqcuQRiMyDpuEXSdpzh/8iuf3iX4pNzIPFKT9In035+Q6M+uy9Up67F3oM/tE1SjeCnZnPZGYI+bfF7+Iay5R/kH0aOe+IzkS+68PIwtEvYFFPIRdRNVeckIQKEMSol83oMoTMpbjrChJreGZOY4DujRTJskhjKar9VZxYjN9TAjKs5ymDgpB/6QODrhCooZZWkF1pJd+3kw14eMQ6RTCoJcv1k5ktidG5Rb7RkWeWkkLmOcHCSPBoxtonqJPWMdfT9Csqvg68fRymrexaTFru0Dm7+k1b7xJ/0nkYpPeljPmAfOJfiK9Jf9CftDydCoutX9+BGTp9DpyPsDwK0TcBrHQqEbZM60Y41bOaT2CdJ4RBS88oEVREq0joMgl895gkxN264dyX7jgIDLllZYRYy7qAL9DlV+Q+0JuhpHQslQADAAvoOG/wC8HvNEEzASwy9PwgU5b0jmyT0o1jGzwnl3BIg8vaCxQlx+oA+YhOO2DrTUA4FQHc8c0IydyXY0k0tmaBWyUTEOp0zAME0Dk0FRqwiqt3syhN5QJULwCXzcgEdWoq4w0jVzpwZL5Ek8EpUfMCKdVoYgEqBQCog1BKU5PqSk90YycZx1G+Oc4tRsj0C7stJQFJSq65AYgApoMeNAxB0jqtlS6vKFX7Lih4NFzYZYDBh1QBTPCp8Dzh9RGcZelfDM3ld7GNk2KszrrSyqXmVS6n5g/jAdobPN13lrDooUkfGnQkeEa+WiUskpCTqQ3DEQK17JQsNhUF2GRB+kVLDmg6ZpDqnad7GQVsYVvSBxlr5ULYQjP2bLKiFdIjqjtJdqqGQNP3jcr2Ucj674RXYZqZpLEi4A9MQo0xfPSM3PJH9yKjmTu0jJDZqfhnIYb7v1fwhC0LVKmfxBRnIr8MbmbJftywriAfOMxbNlrM2Z0cgMFBuwG6oLVOb+MCz2XCWOnS7eSsFsUsggJUK1V3cYkrtdZCcMAN/6WjQWWwKvJv2cYKfrFQxToKHFoPatmyHpLWk8SNTQF8/ONo5vaZTaqku33MvMlpHaAHBx53oWnWZKhitLjK6rzI8ovLTsic5uIU1MQNKu7PyittUlSAStCkgYkgpHcRQxrHNLszkaZmtsezap129aVgJDJvSwGG8oSQcBUnSKZfsVNPYtEpe5QS/iQfCNjZ9pySKTkh8BeFO+DgBRe8lXI+Rjb1prlEqjH7I9nrRImhcyzInoSFdVISqpzur6p7zFBtLYNpXNWoWYy0qUSEC6AkHIAGkfSV2UDGXwY4cK/SOrJli8Zy5aRktTcgWJio9T7C1BvhGR2FZp8nCSXZnIS/eRU95jSWadNPaSAPW+HOnXg6FHJ0JHMkRzp1PWSk8CQfBREV+YixHgqOxxVqljtS5id5NPFP1iUuZJUxEw1wBA+ij5QepF9xkXjrwQy0u3SofQkjzAES90Vkx4KSfIxSkn3AATA1raDzLMsYpUOIIgCkAxQFVbjNnOPyw2ZJ+gLRnNo2dUkOpSD/wUSeSgI10+wS1dpIiutXs3IVik/wBavvG+LPKGy4N49RkiqsyJtg1VyfyeI+8p1/8AFX2i+m+ycnIrH8z+cLf5UT/ur8PtGr6q+UN9Q3yj6yFRXWxTLPAQ4DCW0xgY48fJyy4IIXE0qhVK6Q7s4OsZgV+3nG72MqG7BZlDrEtubHnBV2MFV4qL45eUHvR0GMnJ8mlCtnSUgA4/eCGOqVXhEJi2DxyTbnI1X6UBtK8o7YZt2Yk6HDuMCuPHAggvpWOtRjGFGDbbs08y1BYIIqErZ6/CfGFbQshZN4ocEYApIvpDFxQb6QBABKMwXHNCoEVMm8FEOgkZj4SxJ3g55x4uTbePD+p3YXaSfY1Wyl0JpicMMVGnMR7bd9UiYhBAWpCkocs6iCwffhFDZdqLQbpummAwJdVQflZuDiG7Tbpc4dGolJCsqsQSK6YHmIyx5tEk/APBNxuthnZ1sSiWhZCpKQistSS6eyK5k3qb6xbybWhXZUk1IoQajHk45xl5tjmrRdROExLNXHMnHHIY03tBdjFfSkzZSkrKLzkUDKUGcUqFAAO91AfWPQnkhkg8l7+F/fectOEtNGrTMiYmQiJkdE6OaPVtdzRwGVzZbscQz0134ZQL8PkqJUEpc4kAVbByMY+X7d9oLQm2zVSpqkgKuAYjqgA9UuMRFns/2xnU6REte8C6eYp4R6CxQlFOUUEYS7M+gJsCRlEJlkbBorrB7TyVit5LCr18cfCHkbXlKLJmIJwYqunB8DA+nxNUthfrXInOs5+WAlRGoi6NpHxJUO5x4RwKlqoCH0evLGOLJ+Hyf7ZDWTyjOWmwyZv8SVLX/wAkJV5iMl7U7BsiCgS5CEqVeLha0AM2SS2D5Rsds2mdLmXUWTpE0ZYWwwz6tMDFb7c7Lk9Gm9eKlFkspqYnI0wjPHjzYZJyuvYzSE8adyV7P41t8z5bL20tUtYSro2uiXdernrOtTksIjK2bNmiW6T1XJWT2iovioXiGYYRezNmywkpSkVoSSX5mse2XswSXurWUnBBLgY4PX+0dLzrTsKWRtnJE0TEhSWVvZ2OYpUVygjY0Uk+sHDxUKnqlzpgAF1yWozGuHfj+7ui13gCU6hykHixGf7Q542t+zMBlMwjPnQ+GHIRKZ1qlKTCsickuC5GWY7sdInLlIBoVUwY0zpx3RFAd6IEMpKg2Yw8XBiCbMMAsjMhn+tIZufKXJOb+GXKOErA6yL2lXbmxhWAAJnJ7Cw+TEpPABvrDBts/wCILI33VeZaBJCcgoHde+pMQExsCcWqA45RSb7AEm7SbtIQRnRvJogbfKJYoKeBI83j00H5ge6F1JGBl94wJ7jFrJLyAVc2UcCsdwV9oF+X85/p/eFjZ0EkMp8cfIEPHBZv1HkmLWWQGvSqIWhN5LZ5QFMyCJXG6dDKx4Ys9oKSDlnwiNukF7w7/vCgXHQmmjNo0qLQCKF4ImZGZC4NZbTdUKkB6xLgFl8VVMCmKctpHivMQFSutHLjVTaNJ8DCBDc2zG6FJF5LA0yLVcau9YrzMiUm0qRVJI9coMkr2JSCy7YkdVbitCP2q44GCTgTLIlkKISzjMM1WwLatFfP2oiYp5iMMFpoeJ18YPLsF8X7PMc6A3VD13RzvBz7TZxljqRc2Wal3UkMcWbPHfp/TDM2xIUQQWIL5HB9cO0ecZT32dLN2Yl+PVV9jyif40F9W82TKo/fgeccf5ObY1mcOGXPupSQyklj8Jan5YwetEq5xKzbRnJuhZCTUEKzNGCThn3scGiuC1DFKhxBiw2fbATcVUZbu+M8nTUrTNo9Zq2mrHLN7QJIDg10B0Sa6DrgOWixlW1BF4KDO1dRjFJtCxouEpJTlTNwA24MByhKyy11oTUmg1JMZ48Tlu3sGaWKv0c+DFWmbemLU+K1HmomHJM1hWKG0EpWoYEKI5EwzPnG4CMcOdI+nWLdeDmx5BZVtmpnqPSKYzLqUucGdxuYARY7H210xKZpvJMtalAgOSGDPTKMzbbWpagABiUjXAnH1jDPs1Z780JS6r0spbC6lRAd8hXTMRUsKXcqXUdkbLYFsllQNktM9F0OZV5QSxyKVUPMxTyP8VrcgpTNTKnpJAN9F1X9SGH/AIxa7J2IqzlSxMJSU1T1XoFOCRQiuQHZjASFoKSCHU3VDZtTxiNFGMp2fbPYL2tRtOXNCrOZaU9VSb5Uk3hhli5OA+sV23wgTlIl0QjqgPnn4lu6If4PSiixTJi5YllU1RICbrhCUh24hUU+29omXKmT2dWLHNSlADxVHlZX6mZwXlIp7RsYBdyKsbp3FgWO9iI4VRVyJ0ySk9IQQ3XYgqWsM5AoGF5KeUFstqUsqJACRQDEu5q/BqavUxWbBob08IUJWtzK7Ys0xVrmqTdSl0upa0pT/DR8xr3PBTtxdnKRZpxJr0hr0a60FxWLVF5gWil23aVKtM4i7RTVUAaACmBywhFM0mmcenj3hFPwiOD6Bs/2zkK6tqs6Uk4rlBn3liFDmY08iVYZodK1JcOC5bmRXnHxeZNIxjVexFuJvSjg15L5VZTbsPGInij4LTN7/ls4yLQlVKXvuH8oB+D2pGMsK3oKS/cSD4QuA1c+MNStoTU4TFd9fN4xeGLHRXT0LT/El3dbySk04gHk8CTMSaKUHrR8u/1hGilbfmjG6rw9co9M2jZ5n8WQK0JAB41oYzeDwwozqZd12NMnJbnlAQrqjqkPmkAihpRJ9NGkNjsSuytSD/yI/wD2/nAJns9QmVNSrS8PNSSX5QvSkhUZyao5seIbzcjwgNPkTzR94tbRse0JL3AoD5VJrXQgEwBVmmP/AAZn9BhaWuwFihcMIXCMpUMIVHSMZCoUtFjeqaHTLu0gqVnd63xMGGm0BVLBGIaPPFoquMANlQfh5OI0WTyTpC2G1Bgknh9obXFd7mka8HgwLBnpvjOWlvUuRpOqGL8QnrLAa48IEJp0j0xbs2IjOat2isaqSsmiTHpSihThw4Oe7WPJm0iCjnEe42d07LCTtpTXZqUzE/qZ+eHrGKudZ5CheCjL3KBY7hme548TCtiVJMwCdRjRRwBOO7TGN4OkzPHheSVeAyreuSOqSJZeq1BMvuCnvF6NRVYTl2yfMa4VhzQpAljgkqdddwO6LvbVjl2X85UibaXwnqWCEOKYJaUNCAxoHcxXWPa6P4gQhwQCEqUVuTQXnGfdGOPE5JnXlePE40kvm/h2/wBl7LNpKE37tNXvYYk0f+lMObMUoEusB2an9zCq0PVyhQoyy6TwWMMu0Bxiktlu6NV1ZuqFGJc1L0rV6YO7Ujjlglp0/Y6cXT4cr1KX0RVe0GypwmrVcJBWoulJY1yxpxiuUUdCb0wIXfZKVdki7W8fhqQHwx4h7au15gYhJAFHVRn3Y82hSVaETknpnUsHFsiwo1QR9cY9PE8scas4upXTrI/Te/s4+f2ZQTJMy5fIHVWVGoL0yakX/wDhaP8AVlv9oD/7L3/rA74RtdkSkhKiQlSgCsmjaqG7XDhjGg9n9ke6LE9KkqC0pSBeukda9S9QlnFTnG2WVxOGCd2aO1lU2RPX0RSQJoqzgpvCpSWxGpivsfsRZJ6j0K1S1JPwm+h0kOCDXkqLaftCWmRMQHQVXlMtw5WSVMTRVScCYTsNsmSJl9CAQSygKi6AWCRQirDPHOJc74DTXJprNYfdbAqU4JSlYvAM5WpWX80YjawlmSpM17iuqWxrg2+j90bnalqC7IpY+IIOeak61jF2mUlQZQcO7R4sXWSTf/pmsuyM/JlX0CVJC7oDFay5LEZ4YJbB4sbHZOiCiVOpTFRwD1dhxJhy8AGFAMAIQ2tOaUvLqkU30pzjd5ZTenyxUkYSTsUT3mmaEKmqUpCSKVJNT3jnC9h2YVXkqmXFIUUkXXqM3cUiyscubKTdlqQsB7omApKeCg41xIiuSi0SlKXMlnrlycia4KDg849VIzGVWEpBCpssjUpPk7CHNjTglTpdgGCjiak00FTzitVaFqF26wd61rrDVkkKFTFVYrNjY9qUZTnfFjKnpV2T3RlrLLUcATwi92fZrtVY6acYzkki02PPEAeMEiCmjMoiTAxMaood2MTUICqAA6dozBgs99fOPfjM39PIwjNzaAkevRgoB+WuJylVhWWs/wB4LLXWABpKut60g5J1aEUK60GvElhCAbSdw4/aO3oWQSCxjpUXIEFAMFURJgKFF2MeC6tCoYRXA8Kf2jhjqvX9ngcwkNl4wUBMqOscC3xiEwnARBRIxrCoYaM1tK1XVgXSoqrTT7xflRhHZdz3qUV4F0YP2hhXB6p/mi4Y1LkqHUzwXp7ktjbfmyQ8lfVUCChVUnUFORrlBJMqyTpiFJPuqwoKKT/BUUkGpHYDh9A0d9pRJRa1skXVgMlDgyygAHEMXCqlqtiC8VaJRcKQbwFaYhtU/Wo3xjFTw2ux7b9Hr4RnJVLhteS62zPt9nmo6VP5aiGWgApL/KsODk2HCKXas/8AMEtZANRLX8tapP6D4GH9m7dnSBdSq9LOMpYvIVxScOIYwptVcmfMvSrOiWSnrdJN6oNT1SWI4P8Au8edVqOXP+E5Mc6i01/v5/8ABdMsntpwLF6sf7VfQxYbM2Ep77sk73cUium2lUy6vouhU3VQXZSQMiqpGJGJDtD1n9pDLlCWmVMWqrAJLVr1lYDueN5Sbjfc814WpbJtfO/D9v1LC3oBUQBhgeGcUJ2ogTRISsqQarCQCJZAxSd+aRRzxcNpNonF5qhLSfgRU95z9Uh+RYpFy6BcVjfclz+v7jCMs+RQgq3Z29D+HZMuS5qo9/PwNBsjZV8Ay5yZso4pqk96cjBJmw7h/KmLl/pV1k9z4d0ZvZMiaiYVB0hJqci2mvGNnI23KV1SsuMSReTzFe+ojBdQ7pr4C6zo4YpP05WvoNrWoWMoWQVAByMO2DR4zM2ZF7bFflrKQ6Ck1Qbww3Yd4EYjae1AigqrQZcTl5xyRg5zko+TilsOWq1hIJJYCM5tHaRmG6B1Xdzn3feFJ81cwuo8BkO6JJlx6eHplDd8mLlZOUaQ1Z5hSTdLPiKMeIND3wBEuGEorHUIYlSJc1gwQs4fIo6V7B8DugXu7FiGIo2DR4JphD20lOiRMPbWlSVb+jUwJ3s3KEAKTNUnAnnDsraaviDxXJPfEgYTSHZbi3pOo3QRVqScad7xTBUTl1IH7ROkqy26QHAvA1kR5CAkM1TA7zk0YAtXPfuGMQMGuBhW6CKhe+PTwAHlGDyw5hOWd8HQawANINYnLUCT5wBGPrSDSzUwhhUllYaaaRwllO338MYiD1vWkERjAB1Bcxwk3t8ewVTl3R5B60AEkzCCxjk3KIO6t2+CTsoQz0xNYgpBia+0H3ROYrdAAGbdzLRUzpSVBseDnyi8Ua5D1T6wgBWNcXcjIuCj2jsWYtQUZq1EYFZctxd4DJM2WQT1mq6SyhwjWzUUNNfKKtMpyKc4E9cXqKjOWGScHQr78iaK1OZAZYx7ScDxx3mOCRQkdZNHIyx7QxHfEtobOBrmMxiO+E5M2ZLL1UPmTRQ+8c0unvG9J7XT/i6WVPLt7e3wH0W1SUBJ6yBgk5f8Tl5QxNlou3kG8k6UKdyhFJOu2mbLQ4CT2jdauZUkHIDANFlbdhzrHLE1dJKlqRQ1YN10hz1fDgWdPp5ejvybf5TD+c2/b5XHHj7/ACFZsysdVPhO0JUFNU945wpa1OGStSe9MDwucVTR0/5BYZyUscr923xuiwXbC11ywcs8AsVsUtRWSE4hIw6tMT47orJKbqr14k6k86RFNsCjdRh8S9dwjoeNKkjxs2dz1Oey8fybOyzyjtXkuO0CwL5OMRjuiX4XKUHupro/0x/eM7s60zJfZJbTXiDQ98abZe2ZQpNli6cWdHl1YHjrdHmpgjsSXTtDvH7x1Ow0OWUeT+uEaiXLsq+shSmyZSVeYgM/3eWq6VzHxolP3iU5FUjNfgQbt8x++ETGw69vw/eLqZb7KkVCzxKE+NYUne0aR/BkgnVjMPc/VHKKuQqQKT7PAJ6SdMuS9WYq3ID1O+KW32np5w6NLS0C6gaD00NWxFptKnmqITgxNW4DAbg0OWazIlhkjKuph3QqsrUWNekF9wXoB3xalVYgk+vXqsGthpQonZ4+InjBpVmSmogpHhv8WjyjCtjILMBmViZVugExdfXoQgBLgN/fE5ioDf3wASlq4wzLVrCMtUNIVAA5LME84XlmDJhDDoEdKHL4evCPJMdALwATlpGOPGJTEg/t948B68o7WACKUgb20rBFJfAxwkn98o6wAZ2O/HxzgGemB90DTLjgXXEjc1caOcYKADnUZftAB4K9GAosrHteEGUa7s4kAO+Gm1wDSZxSB9IVNlY4+ENKxbwjzPn5wk2uAaTFZiD6EJz7MMc4tDK38PRgS5MCbXANJlIj8mamclIUUFykjEYKHeDGv9r9t2KdZQrqTB0Srqgu6pCzdAT0WlATkLrjKKNckNz9etIpNobElTCXFT8pI/v3xWpvknSlwVUu3oXKSzEhIBANXAbA8IqjasjTifTxcL9lhW6sgaket3OBL9mpgwAVwp5woQUbpnbm66eVR1LhV7/eUcx1muHy/eHrLJwh5GyFj4DyMP2fZa/lPJvONtkcEpNgbNLiwlIeghizbMV8VPExa2ezJQad5OMRKQJHLPZwkMQIn7unQcoKTWsSSBhGZYESEgUSBwESYZRJQDcNedY8SMfXdABBIEDSmu4YetzeAgxPPc2/VogtOWWUAEVHPl+xgZOUdyL+uPKPO49V1gAiTHCqOgt63wA5+tYYHCs4wGYusTXWFlHdAIjOVASY8s0gN86eUM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n-MN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102" y="1500174"/>
            <a:ext cx="49068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 descr="https://scformula.ua/upload/Untitled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305326"/>
            <a:ext cx="5029200" cy="2552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66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Суурин ШТС</vt:lpstr>
      <vt:lpstr>БЛОК ШТС</vt:lpstr>
      <vt:lpstr>Түгээгүүр</vt:lpstr>
      <vt:lpstr>Шатахуун буулгах хэрэгсэл</vt:lpstr>
      <vt:lpstr>Түгээх талбай</vt:lpstr>
      <vt:lpstr>  ШТС нь доорхи байгууламж, суурин тоног  төхөөрөмжүүдээс бүрдэнэ.  Үүнд:  </vt:lpstr>
      <vt:lpstr> Модуль ШТС /түр 3 сар/ </vt:lpstr>
      <vt:lpstr>Зөөврийн буюу чингэлэгэн /түр 3 сар/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Tsend-Auysh Ms. Davaasuren</cp:lastModifiedBy>
  <cp:revision>79</cp:revision>
  <cp:lastPrinted>2019-09-20T08:02:07Z</cp:lastPrinted>
  <dcterms:created xsi:type="dcterms:W3CDTF">2016-08-10T15:05:19Z</dcterms:created>
  <dcterms:modified xsi:type="dcterms:W3CDTF">2024-11-07T04:10:20Z</dcterms:modified>
</cp:coreProperties>
</file>